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7" r:id="rId2"/>
    <p:sldId id="259" r:id="rId3"/>
    <p:sldId id="309" r:id="rId4"/>
    <p:sldId id="463" r:id="rId5"/>
    <p:sldId id="464" r:id="rId6"/>
    <p:sldId id="465" r:id="rId7"/>
    <p:sldId id="462" r:id="rId8"/>
    <p:sldId id="397" r:id="rId9"/>
    <p:sldId id="466" r:id="rId10"/>
    <p:sldId id="467" r:id="rId11"/>
    <p:sldId id="398" r:id="rId12"/>
    <p:sldId id="442" r:id="rId13"/>
    <p:sldId id="400" r:id="rId14"/>
    <p:sldId id="447" r:id="rId15"/>
    <p:sldId id="399" r:id="rId16"/>
    <p:sldId id="409" r:id="rId17"/>
    <p:sldId id="413" r:id="rId18"/>
    <p:sldId id="444" r:id="rId19"/>
    <p:sldId id="446" r:id="rId20"/>
    <p:sldId id="456" r:id="rId21"/>
    <p:sldId id="354" r:id="rId22"/>
    <p:sldId id="431" r:id="rId23"/>
    <p:sldId id="458" r:id="rId24"/>
    <p:sldId id="459" r:id="rId25"/>
    <p:sldId id="461" r:id="rId26"/>
    <p:sldId id="460" r:id="rId27"/>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1" d="100"/>
          <a:sy n="81" d="100"/>
        </p:scale>
        <p:origin x="1452" y="1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29/01/2018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a:t>
            </a:r>
            <a:r>
              <a:rPr lang="en-GB"/>
              <a:t>photos movie here</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Touch on the money, say that they can afford to have fun, then go into societies</a:t>
            </a:r>
            <a:r>
              <a:rPr lang="en-GB" baseline="0" dirty="0"/>
              <a:t> to show them how they can. </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13</a:t>
            </a:fld>
            <a:endParaRPr lang="en-GB" altLang="en-US" dirty="0"/>
          </a:p>
        </p:txBody>
      </p:sp>
    </p:spTree>
    <p:extLst>
      <p:ext uri="{BB962C8B-B14F-4D97-AF65-F5344CB8AC3E}">
        <p14:creationId xmlns:p14="http://schemas.microsoft.com/office/powerpoint/2010/main" val="327917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14</a:t>
            </a:fld>
            <a:endParaRPr lang="en-GB" altLang="en-US" dirty="0"/>
          </a:p>
        </p:txBody>
      </p:sp>
    </p:spTree>
    <p:extLst>
      <p:ext uri="{BB962C8B-B14F-4D97-AF65-F5344CB8AC3E}">
        <p14:creationId xmlns:p14="http://schemas.microsoft.com/office/powerpoint/2010/main" val="99920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19</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57353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7</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655D8F-85CA-4802-AC73-48BEF5483F2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617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6" y="1764978"/>
            <a:ext cx="2520280" cy="1200329"/>
          </a:xfrm>
          <a:prstGeom prst="rect">
            <a:avLst/>
          </a:prstGeom>
          <a:noFill/>
          <a:ln>
            <a:solidFill>
              <a:schemeClr val="tx1"/>
            </a:solidFill>
          </a:ln>
        </p:spPr>
        <p:txBody>
          <a:bodyPr wrap="square" rtlCol="0">
            <a:spAutoFit/>
          </a:bodyPr>
          <a:lstStyle/>
          <a:p>
            <a:r>
              <a:rPr lang="en-GB" sz="1200" b="1" dirty="0"/>
              <a:t>Has an IQ of above 150, which would place him amongst the most intelligent 0.1 percent of the world's population. Obtained 12 GCSEs which included an A* in Latin.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36" y="4208106"/>
            <a:ext cx="230425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www.elasperger.org/wp-content/uploads/2013/10/atkinson-says-goodbye-to-beloved-character-mr-bean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40" y="4153214"/>
            <a:ext cx="2520278" cy="192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152" y="1995810"/>
            <a:ext cx="2520280" cy="738664"/>
          </a:xfrm>
          <a:prstGeom prst="rect">
            <a:avLst/>
          </a:prstGeom>
          <a:noFill/>
          <a:ln>
            <a:solidFill>
              <a:schemeClr val="tx1"/>
            </a:solidFill>
          </a:ln>
        </p:spPr>
        <p:txBody>
          <a:bodyPr wrap="square" rtlCol="0">
            <a:spAutoFit/>
          </a:bodyPr>
          <a:lstStyle/>
          <a:p>
            <a:r>
              <a:rPr lang="en-GB" sz="1400" b="1" dirty="0"/>
              <a:t>Received a degree in Electrical Engineering from Newcastle University</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344362"/>
            <a:ext cx="2448272" cy="167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35896" y="1781441"/>
            <a:ext cx="1872208" cy="1169551"/>
          </a:xfrm>
          <a:prstGeom prst="rect">
            <a:avLst/>
          </a:prstGeom>
          <a:noFill/>
          <a:ln>
            <a:solidFill>
              <a:schemeClr val="tx1"/>
            </a:solidFill>
          </a:ln>
        </p:spPr>
        <p:txBody>
          <a:bodyPr wrap="square" rtlCol="0">
            <a:spAutoFit/>
          </a:bodyPr>
          <a:lstStyle/>
          <a:p>
            <a:r>
              <a:rPr lang="en-GB" sz="1400" b="1" dirty="0"/>
              <a:t>Got a First Class Degree in Greek and Latin From University College London </a:t>
            </a:r>
          </a:p>
        </p:txBody>
      </p:sp>
      <p:cxnSp>
        <p:nvCxnSpPr>
          <p:cNvPr id="9" name="Straight Arrow Connector 8"/>
          <p:cNvCxnSpPr/>
          <p:nvPr/>
        </p:nvCxnSpPr>
        <p:spPr bwMode="auto">
          <a:xfrm>
            <a:off x="3171136" y="2965307"/>
            <a:ext cx="2769016" cy="11879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a:off x="4525879" y="2734474"/>
            <a:ext cx="1414274" cy="13425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a:off x="1959036" y="2950992"/>
            <a:ext cx="1676860" cy="13044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br>
            <a:r>
              <a:rPr lang="en-GB" sz="4000" dirty="0">
                <a:latin typeface="Comic Sans MS" panose="030F0702030302020204" pitchFamily="66" charset="0"/>
              </a:rPr>
              <a:t>Just Stereotypes</a:t>
            </a:r>
            <a:endParaRPr lang="en-GB" altLang="en-US" sz="4000" dirty="0">
              <a:latin typeface="Comic Sans MS" pitchFamily="66" charset="0"/>
            </a:endParaRPr>
          </a:p>
        </p:txBody>
      </p:sp>
    </p:spTree>
    <p:extLst>
      <p:ext uri="{BB962C8B-B14F-4D97-AF65-F5344CB8AC3E}">
        <p14:creationId xmlns:p14="http://schemas.microsoft.com/office/powerpoint/2010/main" val="4467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11560" y="281658"/>
            <a:ext cx="4392488" cy="627062"/>
          </a:xfrm>
        </p:spPr>
        <p:txBody>
          <a:bodyPr/>
          <a:lstStyle/>
          <a:p>
            <a:r>
              <a:rPr lang="en-GB" altLang="en-US" dirty="0"/>
              <a:t>Is it true?</a:t>
            </a:r>
          </a:p>
        </p:txBody>
      </p:sp>
      <p:pic>
        <p:nvPicPr>
          <p:cNvPr id="87044" name="Picture 4" descr="3254078553_74cfb4e182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429000"/>
            <a:ext cx="3975577" cy="3284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http://www.hercampus.com/sites/default/files/2015/04/02/bored-classroom-students-ekrn86h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439539"/>
            <a:ext cx="4597814" cy="3229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1129968"/>
            <a:ext cx="4320480" cy="2062103"/>
          </a:xfrm>
          <a:prstGeom prst="rect">
            <a:avLst/>
          </a:prstGeom>
        </p:spPr>
        <p:txBody>
          <a:bodyPr wrap="square">
            <a:spAutoFit/>
          </a:bodyPr>
          <a:lstStyle/>
          <a:p>
            <a:pPr marL="342900" indent="-342900">
              <a:buFont typeface="Wingdings" panose="05000000000000000000" pitchFamily="2" charset="2"/>
              <a:buChar char="§"/>
            </a:pPr>
            <a:r>
              <a:rPr lang="en-GB" altLang="en-US" sz="3200" dirty="0">
                <a:latin typeface="Comic Sans MS" pitchFamily="66" charset="0"/>
              </a:rPr>
              <a:t>Lots of work </a:t>
            </a:r>
          </a:p>
          <a:p>
            <a:pPr marL="342900" indent="-342900">
              <a:buFont typeface="Wingdings" panose="05000000000000000000" pitchFamily="2" charset="2"/>
              <a:buChar char="§"/>
            </a:pPr>
            <a:r>
              <a:rPr lang="en-GB" altLang="en-US" sz="3200" dirty="0">
                <a:latin typeface="Comic Sans MS" pitchFamily="66" charset="0"/>
              </a:rPr>
              <a:t>No social life</a:t>
            </a:r>
          </a:p>
          <a:p>
            <a:pPr marL="342900" indent="-342900">
              <a:buFont typeface="Wingdings" panose="05000000000000000000" pitchFamily="2" charset="2"/>
              <a:buChar char="§"/>
            </a:pPr>
            <a:r>
              <a:rPr lang="en-GB" altLang="en-US" sz="3200" dirty="0">
                <a:latin typeface="Comic Sans MS" pitchFamily="66" charset="0"/>
              </a:rPr>
              <a:t>Can’t afford to have fun</a:t>
            </a:r>
          </a:p>
        </p:txBody>
      </p:sp>
      <p:pic>
        <p:nvPicPr>
          <p:cNvPr id="8" name="Picture 2" descr="http://essentialhealth.com/wp-content/uploads/2012/08/Studying-stud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2" y="432793"/>
            <a:ext cx="4188372" cy="279224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ltLang="en-US" dirty="0">
                <a:latin typeface="Comic Sans MS" pitchFamily="66" charset="0"/>
              </a:rPr>
              <a:t>Student Life:</a:t>
            </a:r>
            <a:br>
              <a:rPr lang="en-GB" altLang="en-US" dirty="0">
                <a:latin typeface="Comic Sans MS" pitchFamily="66" charset="0"/>
              </a:rPr>
            </a:br>
            <a:r>
              <a:rPr lang="en-GB" altLang="en-US" dirty="0">
                <a:latin typeface="Comic Sans MS" pitchFamily="66" charset="0"/>
              </a:rPr>
              <a:t>Clubs &amp; Societies</a:t>
            </a:r>
            <a:r>
              <a:rPr lang="en-GB" altLang="en-US" dirty="0"/>
              <a:t> </a:t>
            </a:r>
          </a:p>
        </p:txBody>
      </p:sp>
      <p:sp>
        <p:nvSpPr>
          <p:cNvPr id="92163" name="Rectangle 3"/>
          <p:cNvSpPr>
            <a:spLocks noGrp="1" noChangeArrowheads="1"/>
          </p:cNvSpPr>
          <p:nvPr>
            <p:ph type="body" idx="1"/>
          </p:nvPr>
        </p:nvSpPr>
        <p:spPr>
          <a:xfrm>
            <a:off x="681388" y="1196752"/>
            <a:ext cx="7772400" cy="936104"/>
          </a:xfrm>
        </p:spPr>
        <p:txBody>
          <a:bodyPr/>
          <a:lstStyle/>
          <a:p>
            <a:pPr>
              <a:buFont typeface="Wingdings" panose="05000000000000000000" pitchFamily="2" charset="2"/>
              <a:buChar char="ü"/>
            </a:pPr>
            <a:r>
              <a:rPr lang="en-GB" altLang="en-US" dirty="0">
                <a:latin typeface="Comic Sans MS" pitchFamily="66" charset="0"/>
              </a:rPr>
              <a:t>Whatever you enjoy, you will find people that enjoy it at </a:t>
            </a:r>
            <a:r>
              <a:rPr lang="en-GB" altLang="en-US" dirty="0" err="1">
                <a:latin typeface="Comic Sans MS" pitchFamily="66" charset="0"/>
              </a:rPr>
              <a:t>uni</a:t>
            </a:r>
            <a:r>
              <a:rPr lang="en-GB" altLang="en-US" dirty="0">
                <a:latin typeface="Comic Sans MS" pitchFamily="66" charset="0"/>
              </a:rPr>
              <a:t> too!</a:t>
            </a:r>
          </a:p>
          <a:p>
            <a:pPr>
              <a:buFont typeface="Wingdings" panose="05000000000000000000" pitchFamily="2" charset="2"/>
              <a:buChar char="ü"/>
            </a:pPr>
            <a:r>
              <a:rPr lang="en-GB" altLang="en-US" dirty="0">
                <a:latin typeface="Comic Sans MS" pitchFamily="66" charset="0"/>
              </a:rPr>
              <a:t>University of Liverpool has 181 Societies and 45 sports clubs including:</a:t>
            </a:r>
          </a:p>
          <a:p>
            <a:pPr>
              <a:buFont typeface="Wingdings" panose="05000000000000000000" pitchFamily="2" charset="2"/>
              <a:buChar char="ü"/>
            </a:pPr>
            <a:endParaRPr lang="en-GB" altLang="en-US" dirty="0">
              <a:latin typeface="Comic Sans MS" pitchFamily="66" charset="0"/>
            </a:endParaRPr>
          </a:p>
          <a:p>
            <a:pPr marL="0" indent="0"/>
            <a:endParaRPr lang="en-GB" altLang="en-US" dirty="0">
              <a:latin typeface="Comic Sans MS" pitchFamily="66" charset="0"/>
            </a:endParaRPr>
          </a:p>
        </p:txBody>
      </p:sp>
      <p:pic>
        <p:nvPicPr>
          <p:cNvPr id="6146" name="Picture 2" descr="Body%20soc%20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4" y="2204864"/>
            <a:ext cx="1527120" cy="1737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3941937"/>
            <a:ext cx="1368152" cy="261610"/>
          </a:xfrm>
          <a:prstGeom prst="rect">
            <a:avLst/>
          </a:prstGeom>
          <a:noFill/>
        </p:spPr>
        <p:txBody>
          <a:bodyPr wrap="square" rtlCol="0">
            <a:spAutoFit/>
          </a:bodyPr>
          <a:lstStyle/>
          <a:p>
            <a:r>
              <a:rPr lang="en-GB" sz="1100" dirty="0"/>
              <a:t>Dance Society</a:t>
            </a:r>
          </a:p>
        </p:txBody>
      </p:sp>
      <p:pic>
        <p:nvPicPr>
          <p:cNvPr id="6148" name="Picture 4" descr="10589891_10154495468560113_754851015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99978"/>
            <a:ext cx="1297260" cy="12972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80" y="3941937"/>
            <a:ext cx="1440160" cy="261610"/>
          </a:xfrm>
          <a:prstGeom prst="rect">
            <a:avLst/>
          </a:prstGeom>
          <a:noFill/>
        </p:spPr>
        <p:txBody>
          <a:bodyPr wrap="square" rtlCol="0">
            <a:spAutoFit/>
          </a:bodyPr>
          <a:lstStyle/>
          <a:p>
            <a:r>
              <a:rPr lang="en-GB" sz="1100" dirty="0" err="1"/>
              <a:t>Reenactment</a:t>
            </a:r>
            <a:r>
              <a:rPr lang="en-GB" sz="1100" dirty="0"/>
              <a:t> </a:t>
            </a:r>
            <a:r>
              <a:rPr lang="en-GB" sz="1100" dirty="0" err="1"/>
              <a:t>Soc</a:t>
            </a:r>
            <a:endParaRPr lang="en-GB" sz="1100" dirty="0"/>
          </a:p>
        </p:txBody>
      </p:sp>
      <p:pic>
        <p:nvPicPr>
          <p:cNvPr id="6150" name="Picture 6" descr="Photosoc%20logo%202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299978"/>
            <a:ext cx="1249387" cy="1249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12517" y="3941937"/>
            <a:ext cx="1440160" cy="261610"/>
          </a:xfrm>
          <a:prstGeom prst="rect">
            <a:avLst/>
          </a:prstGeom>
          <a:noFill/>
        </p:spPr>
        <p:txBody>
          <a:bodyPr wrap="square" rtlCol="0">
            <a:spAutoFit/>
          </a:bodyPr>
          <a:lstStyle/>
          <a:p>
            <a:r>
              <a:rPr lang="en-GB" sz="1100" dirty="0"/>
              <a:t>Photo Society</a:t>
            </a:r>
          </a:p>
        </p:txBody>
      </p:sp>
      <p:pic>
        <p:nvPicPr>
          <p:cNvPr id="6152" name="Picture 8" descr="Uol%20maths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2111152"/>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60703" y="3933998"/>
            <a:ext cx="1440160" cy="261610"/>
          </a:xfrm>
          <a:prstGeom prst="rect">
            <a:avLst/>
          </a:prstGeom>
          <a:noFill/>
        </p:spPr>
        <p:txBody>
          <a:bodyPr wrap="square" rtlCol="0">
            <a:spAutoFit/>
          </a:bodyPr>
          <a:lstStyle/>
          <a:p>
            <a:r>
              <a:rPr lang="en-GB" sz="1100" dirty="0"/>
              <a:t>Maths Society</a:t>
            </a:r>
          </a:p>
        </p:txBody>
      </p:sp>
      <p:pic>
        <p:nvPicPr>
          <p:cNvPr id="6154" name="Picture 10" descr="1904217_693272970724768_1367637717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8423" y="2299978"/>
            <a:ext cx="1369268" cy="1369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152977" y="3933998"/>
            <a:ext cx="1440160" cy="261610"/>
          </a:xfrm>
          <a:prstGeom prst="rect">
            <a:avLst/>
          </a:prstGeom>
          <a:noFill/>
        </p:spPr>
        <p:txBody>
          <a:bodyPr wrap="square" rtlCol="0">
            <a:spAutoFit/>
          </a:bodyPr>
          <a:lstStyle/>
          <a:p>
            <a:r>
              <a:rPr lang="en-GB" sz="1100" dirty="0"/>
              <a:t>LS Radio Society</a:t>
            </a:r>
          </a:p>
        </p:txBody>
      </p:sp>
      <p:pic>
        <p:nvPicPr>
          <p:cNvPr id="6156" name="Picture 12" descr="419356_10151324453935291_1349970264_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69" y="4475209"/>
            <a:ext cx="1330055" cy="13300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8757" y="6207731"/>
            <a:ext cx="1368152" cy="261610"/>
          </a:xfrm>
          <a:prstGeom prst="rect">
            <a:avLst/>
          </a:prstGeom>
          <a:noFill/>
        </p:spPr>
        <p:txBody>
          <a:bodyPr wrap="square" rtlCol="0">
            <a:spAutoFit/>
          </a:bodyPr>
          <a:lstStyle/>
          <a:p>
            <a:r>
              <a:rPr lang="en-GB" sz="1100" dirty="0"/>
              <a:t>Circus Society</a:t>
            </a:r>
          </a:p>
        </p:txBody>
      </p:sp>
      <p:pic>
        <p:nvPicPr>
          <p:cNvPr id="6158" name="Picture 14" descr="Livkarting%20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4548246"/>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812317" y="6207731"/>
            <a:ext cx="1368152" cy="261610"/>
          </a:xfrm>
          <a:prstGeom prst="rect">
            <a:avLst/>
          </a:prstGeom>
          <a:noFill/>
        </p:spPr>
        <p:txBody>
          <a:bodyPr wrap="square" rtlCol="0">
            <a:spAutoFit/>
          </a:bodyPr>
          <a:lstStyle/>
          <a:p>
            <a:r>
              <a:rPr lang="en-GB" sz="1100" dirty="0"/>
              <a:t>Karting Society</a:t>
            </a:r>
          </a:p>
        </p:txBody>
      </p:sp>
      <p:pic>
        <p:nvPicPr>
          <p:cNvPr id="6160" name="Picture 16" descr="Dumbledores-army-logo-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5321" y="4548246"/>
            <a:ext cx="1257018" cy="12570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84525" y="6207731"/>
            <a:ext cx="1368152" cy="261610"/>
          </a:xfrm>
          <a:prstGeom prst="rect">
            <a:avLst/>
          </a:prstGeom>
          <a:noFill/>
        </p:spPr>
        <p:txBody>
          <a:bodyPr wrap="square" rtlCol="0">
            <a:spAutoFit/>
          </a:bodyPr>
          <a:lstStyle/>
          <a:p>
            <a:r>
              <a:rPr lang="en-GB" sz="1100" dirty="0"/>
              <a:t>Harry Potter </a:t>
            </a:r>
            <a:r>
              <a:rPr lang="en-GB" sz="1100" dirty="0" err="1"/>
              <a:t>Soc</a:t>
            </a:r>
            <a:endParaRPr lang="en-GB" sz="1100" dirty="0"/>
          </a:p>
        </p:txBody>
      </p:sp>
      <p:pic>
        <p:nvPicPr>
          <p:cNvPr id="6162" name="Picture 18" descr="Mountaineer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0114" y="4548246"/>
            <a:ext cx="872086" cy="132316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Trampol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5318" y="4521629"/>
            <a:ext cx="1627897" cy="1186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389339" y="6186410"/>
            <a:ext cx="1368152" cy="430887"/>
          </a:xfrm>
          <a:prstGeom prst="rect">
            <a:avLst/>
          </a:prstGeom>
          <a:noFill/>
        </p:spPr>
        <p:txBody>
          <a:bodyPr wrap="square" rtlCol="0">
            <a:spAutoFit/>
          </a:bodyPr>
          <a:lstStyle/>
          <a:p>
            <a:r>
              <a:rPr lang="en-GB" sz="1100" dirty="0"/>
              <a:t>Mountaineering Club </a:t>
            </a:r>
          </a:p>
        </p:txBody>
      </p:sp>
      <p:sp>
        <p:nvSpPr>
          <p:cNvPr id="23" name="TextBox 22"/>
          <p:cNvSpPr txBox="1"/>
          <p:nvPr/>
        </p:nvSpPr>
        <p:spPr>
          <a:xfrm>
            <a:off x="7288950" y="6188685"/>
            <a:ext cx="1368152" cy="261610"/>
          </a:xfrm>
          <a:prstGeom prst="rect">
            <a:avLst/>
          </a:prstGeom>
          <a:noFill/>
        </p:spPr>
        <p:txBody>
          <a:bodyPr wrap="square" rtlCol="0">
            <a:spAutoFit/>
          </a:bodyPr>
          <a:lstStyle/>
          <a:p>
            <a:r>
              <a:rPr lang="en-GB" sz="1100" dirty="0" err="1"/>
              <a:t>Trampolining</a:t>
            </a:r>
            <a:r>
              <a:rPr lang="en-GB" sz="1100" dirty="0"/>
              <a:t> Club </a:t>
            </a:r>
          </a:p>
        </p:txBody>
      </p:sp>
    </p:spTree>
    <p:extLst>
      <p:ext uri="{BB962C8B-B14F-4D97-AF65-F5344CB8AC3E}">
        <p14:creationId xmlns:p14="http://schemas.microsoft.com/office/powerpoint/2010/main" val="393431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s://news.liv.ac.uk/wp-content/uploads/2012/08/VC-kitc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261517"/>
            <a:ext cx="5231454" cy="3479851"/>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2"/>
          <p:cNvSpPr>
            <a:spLocks noGrp="1" noChangeArrowheads="1"/>
          </p:cNvSpPr>
          <p:nvPr>
            <p:ph type="title"/>
          </p:nvPr>
        </p:nvSpPr>
        <p:spPr>
          <a:xfrm>
            <a:off x="109736" y="502332"/>
            <a:ext cx="7414592" cy="671736"/>
          </a:xfrm>
        </p:spPr>
        <p:txBody>
          <a:bodyPr/>
          <a:lstStyle/>
          <a:p>
            <a:br>
              <a:rPr lang="en-GB" altLang="en-US" sz="3200" dirty="0">
                <a:latin typeface="Comic Sans MS" pitchFamily="66" charset="0"/>
              </a:rPr>
            </a:br>
            <a:br>
              <a:rPr lang="en-GB" altLang="en-US" sz="3200" dirty="0">
                <a:latin typeface="Comic Sans MS" pitchFamily="66" charset="0"/>
              </a:rPr>
            </a:br>
            <a:br>
              <a:rPr lang="en-GB" altLang="en-US" sz="3200" dirty="0">
                <a:latin typeface="Comic Sans MS" pitchFamily="66" charset="0"/>
              </a:rPr>
            </a:br>
            <a:r>
              <a:rPr lang="en-GB" altLang="en-US" sz="3200" dirty="0">
                <a:latin typeface="Comic Sans MS" pitchFamily="66" charset="0"/>
              </a:rPr>
              <a:t>Where will you live? </a:t>
            </a:r>
            <a:br>
              <a:rPr lang="en-GB" altLang="en-US" sz="3200" dirty="0">
                <a:latin typeface="Comic Sans MS" pitchFamily="66" charset="0"/>
              </a:rPr>
            </a:br>
            <a:endParaRPr lang="en-GB" altLang="en-US" dirty="0">
              <a:latin typeface="Comic Sans MS" pitchFamily="66" charset="0"/>
            </a:endParaRPr>
          </a:p>
        </p:txBody>
      </p:sp>
      <p:sp>
        <p:nvSpPr>
          <p:cNvPr id="83971" name="Rectangle 3"/>
          <p:cNvSpPr>
            <a:spLocks noGrp="1" noChangeArrowheads="1"/>
          </p:cNvSpPr>
          <p:nvPr>
            <p:ph type="body" idx="1"/>
          </p:nvPr>
        </p:nvSpPr>
        <p:spPr/>
        <p:txBody>
          <a:bodyPr/>
          <a:lstStyle/>
          <a:p>
            <a:endParaRPr lang="en-GB" altLang="en-US" sz="2400" dirty="0">
              <a:latin typeface="Comic Sans MS" pitchFamily="66" charset="0"/>
            </a:endParaRPr>
          </a:p>
        </p:txBody>
      </p:sp>
      <p:pic>
        <p:nvPicPr>
          <p:cNvPr id="4098" name="Picture 2" descr="https://s-media-cache-ak0.pinimg.com/736x/06/ee/2b/06ee2bcffba71155b0aa1e05b0d561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52" y="838199"/>
            <a:ext cx="5138936" cy="372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4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pic>
        <p:nvPicPr>
          <p:cNvPr id="7178" name="Picture 10" descr="http://multi.speedybooker.com/pool/pic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8622"/>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188" y="0"/>
            <a:ext cx="1174023" cy="1002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6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What of your dream job? </a:t>
            </a:r>
          </a:p>
          <a:p>
            <a:r>
              <a:rPr lang="en-GB" dirty="0"/>
              <a:t>Interactive activity…</a:t>
            </a:r>
          </a:p>
        </p:txBody>
      </p:sp>
    </p:spTree>
    <p:extLst>
      <p:ext uri="{BB962C8B-B14F-4D97-AF65-F5344CB8AC3E}">
        <p14:creationId xmlns:p14="http://schemas.microsoft.com/office/powerpoint/2010/main" val="184476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err="1"/>
              <a:t>Socities</a:t>
            </a:r>
            <a:endParaRPr lang="en-GB" altLang="en-US" dirty="0"/>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793308" y="263691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37460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Person working in the library"/>
          <p:cNvPicPr>
            <a:picLocks noChangeAspect="1" noChangeArrowheads="1"/>
          </p:cNvPicPr>
          <p:nvPr/>
        </p:nvPicPr>
        <p:blipFill rotWithShape="1">
          <a:blip r:embed="rId4">
            <a:extLst>
              <a:ext uri="{28A0092B-C50C-407E-A947-70E740481C1C}">
                <a14:useLocalDpi xmlns:a14="http://schemas.microsoft.com/office/drawing/2010/main" val="0"/>
              </a:ext>
            </a:extLst>
          </a:blip>
          <a:srcRect l="7687" r="8502"/>
          <a:stretch/>
        </p:blipFill>
        <p:spPr bwMode="auto">
          <a:xfrm>
            <a:off x="541600" y="1944216"/>
            <a:ext cx="3997583"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683199" y="1916832"/>
            <a:ext cx="3993257" cy="3450543"/>
          </a:xfrm>
          <a:prstGeom prst="rect">
            <a:avLst/>
          </a:prstGeom>
          <a:ln>
            <a:noFill/>
          </a:ln>
          <a:effectLst>
            <a:softEdge rad="112500"/>
          </a:effectLst>
        </p:spPr>
      </p:pic>
      <p:sp>
        <p:nvSpPr>
          <p:cNvPr id="10" name="TextBox 9"/>
          <p:cNvSpPr txBox="1"/>
          <p:nvPr/>
        </p:nvSpPr>
        <p:spPr>
          <a:xfrm>
            <a:off x="1712615" y="1268760"/>
            <a:ext cx="1674440" cy="461665"/>
          </a:xfrm>
          <a:prstGeom prst="rect">
            <a:avLst/>
          </a:prstGeom>
          <a:noFill/>
        </p:spPr>
        <p:txBody>
          <a:bodyPr wrap="square" rtlCol="0">
            <a:spAutoFit/>
          </a:bodyPr>
          <a:lstStyle/>
          <a:p>
            <a:r>
              <a:rPr lang="en-GB" dirty="0"/>
              <a:t>To Study?</a:t>
            </a:r>
          </a:p>
        </p:txBody>
      </p:sp>
      <p:sp>
        <p:nvSpPr>
          <p:cNvPr id="19" name="TextBox 18"/>
          <p:cNvSpPr txBox="1"/>
          <p:nvPr/>
        </p:nvSpPr>
        <p:spPr>
          <a:xfrm>
            <a:off x="5691311" y="1268760"/>
            <a:ext cx="2080952" cy="461665"/>
          </a:xfrm>
          <a:prstGeom prst="rect">
            <a:avLst/>
          </a:prstGeom>
          <a:noFill/>
        </p:spPr>
        <p:txBody>
          <a:bodyPr wrap="square" rtlCol="0">
            <a:spAutoFit/>
          </a:bodyPr>
          <a:lstStyle/>
          <a:p>
            <a:r>
              <a:rPr lang="en-GB" dirty="0"/>
              <a:t>To Socialise ?</a:t>
            </a:r>
          </a:p>
        </p:txBody>
      </p:sp>
    </p:spTree>
    <p:extLst>
      <p:ext uri="{BB962C8B-B14F-4D97-AF65-F5344CB8AC3E}">
        <p14:creationId xmlns:p14="http://schemas.microsoft.com/office/powerpoint/2010/main" val="282704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467544" y="2167829"/>
            <a:ext cx="2952328" cy="2087768"/>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3851920" y="1889898"/>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4824</TotalTime>
  <Words>1095</Words>
  <Application>Microsoft Office PowerPoint</Application>
  <PresentationFormat>On-screen Show (4:3)</PresentationFormat>
  <Paragraphs>168</Paragraphs>
  <Slides>26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ＭＳ Ｐゴシック</vt:lpstr>
      <vt:lpstr>45 Helvetica Light</vt:lpstr>
      <vt:lpstr>Arial</vt:lpstr>
      <vt:lpstr>Calibri</vt:lpstr>
      <vt:lpstr>Comic Sans MS</vt:lpstr>
      <vt:lpstr>Times New Roman</vt:lpstr>
      <vt:lpstr>Wingdings</vt:lpstr>
      <vt:lpstr>Blank Presentation</vt:lpstr>
      <vt:lpstr>PowerPoint Presentation</vt:lpstr>
      <vt:lpstr>Today’s objectives</vt:lpstr>
      <vt:lpstr>What is University?</vt:lpstr>
      <vt:lpstr>You can study what you want</vt:lpstr>
      <vt:lpstr>You choose when to study (kind of)</vt:lpstr>
      <vt:lpstr>Socities</vt:lpstr>
      <vt:lpstr>Why go to University?</vt:lpstr>
      <vt:lpstr>What is a typical student?</vt:lpstr>
      <vt:lpstr>What is a typical student?</vt:lpstr>
      <vt:lpstr>Well, actually, it’s a bit of both</vt:lpstr>
      <vt:lpstr>PowerPoint Presentation</vt:lpstr>
      <vt:lpstr> Just Stereotypes</vt:lpstr>
      <vt:lpstr>Is it true?</vt:lpstr>
      <vt:lpstr>Student Life: Clubs &amp; Societies </vt:lpstr>
      <vt:lpstr>   Where will you live?  </vt:lpstr>
      <vt:lpstr>Student Life: Accommodation</vt:lpstr>
      <vt:lpstr>Student Life:  Travel</vt:lpstr>
      <vt:lpstr> </vt:lpstr>
      <vt:lpstr>University of Liverpool True or False?</vt:lpstr>
      <vt:lpstr>PowerPoint Presentation</vt:lpstr>
      <vt:lpstr>“Facilitating” Subjects</vt:lpstr>
      <vt:lpstr>PowerPoint Presentation</vt:lpstr>
      <vt:lpstr>How much could you earn?</vt:lpstr>
      <vt:lpstr>Where can I go with my degree? </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322</cp:revision>
  <cp:lastPrinted>2016-01-15T09:23:39Z</cp:lastPrinted>
  <dcterms:created xsi:type="dcterms:W3CDTF">2012-11-30T11:54:41Z</dcterms:created>
  <dcterms:modified xsi:type="dcterms:W3CDTF">2018-01-29T19:29:53Z</dcterms:modified>
</cp:coreProperties>
</file>